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line Nasse" initials="CN" lastIdx="6" clrIdx="0"/>
  <p:cmAuthor id="1" name="Chloé Ollivier" initials="CO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015" autoAdjust="0"/>
    <p:restoredTop sz="94992" autoAdjust="0"/>
  </p:normalViewPr>
  <p:slideViewPr>
    <p:cSldViewPr snapToGrid="0">
      <p:cViewPr varScale="1">
        <p:scale>
          <a:sx n="73" d="100"/>
          <a:sy n="73" d="100"/>
        </p:scale>
        <p:origin x="21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42D91-C10E-4DCA-BE49-B25C954EC683}" type="datetimeFigureOut">
              <a:rPr lang="fr-FR" smtClean="0"/>
              <a:t>16/08/2021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23608-417B-4574-9F8E-AA82D1C65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15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3608-417B-4574-9F8E-AA82D1C659A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47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tutoriel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5764" y="4009697"/>
            <a:ext cx="9511553" cy="1309255"/>
          </a:xfrm>
        </p:spPr>
        <p:txBody>
          <a:bodyPr>
            <a:noAutofit/>
          </a:bodyPr>
          <a:lstStyle/>
          <a:p>
            <a:r>
              <a:rPr lang="fr-FR" sz="2400" dirty="0" smtClean="0"/>
              <a:t>Correspondance entre le dossier de demande de subvention </a:t>
            </a:r>
          </a:p>
          <a:p>
            <a:r>
              <a:rPr lang="fr-FR" sz="2400" dirty="0" smtClean="0"/>
              <a:t>Politique de la Ville 2020 CAVM</a:t>
            </a:r>
          </a:p>
          <a:p>
            <a:r>
              <a:rPr lang="fr-FR" sz="2400" dirty="0" smtClean="0"/>
              <a:t> avec la saisie de la demande de subvention sur DAUPHIN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1841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8" y="154951"/>
            <a:ext cx="11790407" cy="670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lèche droite 3"/>
          <p:cNvSpPr/>
          <p:nvPr/>
        </p:nvSpPr>
        <p:spPr>
          <a:xfrm>
            <a:off x="720762" y="2926080"/>
            <a:ext cx="2463502" cy="1151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Synthèse point 9</a:t>
            </a:r>
          </a:p>
          <a:p>
            <a:pPr algn="ctr"/>
            <a:r>
              <a:rPr lang="fr-FR" dirty="0" smtClean="0"/>
              <a:t>Pages 19 et 20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720762" y="5271247"/>
            <a:ext cx="2024231" cy="694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Point 7 page 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72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1" y="80682"/>
            <a:ext cx="11916995" cy="677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droite 2"/>
          <p:cNvSpPr/>
          <p:nvPr/>
        </p:nvSpPr>
        <p:spPr>
          <a:xfrm>
            <a:off x="871369" y="3722146"/>
            <a:ext cx="2463502" cy="1151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Page 7 du dossier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52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" y="140519"/>
            <a:ext cx="11859572" cy="666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droite 2"/>
          <p:cNvSpPr/>
          <p:nvPr/>
        </p:nvSpPr>
        <p:spPr>
          <a:xfrm>
            <a:off x="53788" y="1043492"/>
            <a:ext cx="1355463" cy="136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Page 18 du dossier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7134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2" y="75304"/>
            <a:ext cx="11778274" cy="669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200400" y="3802826"/>
            <a:ext cx="3130475" cy="1118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Pour solliciter les crédits spécifiques de l’Etat du Contrat de Ville 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6330875" y="4254648"/>
            <a:ext cx="1366221" cy="215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820809" y="3948056"/>
            <a:ext cx="2097741" cy="8283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81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9783763" cy="15081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Informations de la page 3 du dossier </a:t>
            </a:r>
            <a:r>
              <a:rPr lang="fr-FR" sz="2400" dirty="0" err="1" smtClean="0"/>
              <a:t>caph</a:t>
            </a:r>
            <a:r>
              <a:rPr lang="fr-FR" sz="2400" dirty="0" smtClean="0"/>
              <a:t>/</a:t>
            </a:r>
            <a:r>
              <a:rPr lang="fr-FR" sz="2400" dirty="0" err="1" smtClean="0"/>
              <a:t>cavm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7" y="284164"/>
            <a:ext cx="11567459" cy="647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227294" y="4087906"/>
            <a:ext cx="860612" cy="80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669741" y="5006789"/>
            <a:ext cx="1479175" cy="116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1792288"/>
            <a:ext cx="1425388" cy="199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Page 3 du dossier </a:t>
            </a:r>
          </a:p>
          <a:p>
            <a:pPr algn="ctr"/>
            <a:r>
              <a:rPr lang="fr-FR" dirty="0" smtClean="0"/>
              <a:t>CAVM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93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9783763" cy="15081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Informations de la page 4 du dossier </a:t>
            </a:r>
            <a:r>
              <a:rPr lang="fr-FR" sz="2400" dirty="0" err="1" smtClean="0"/>
              <a:t>caph</a:t>
            </a:r>
            <a:r>
              <a:rPr lang="fr-FR" sz="2400" dirty="0" smtClean="0"/>
              <a:t>/</a:t>
            </a:r>
            <a:r>
              <a:rPr lang="fr-FR" sz="2400" dirty="0" err="1" smtClean="0"/>
              <a:t>cavm</a:t>
            </a:r>
            <a:endParaRPr lang="fr-FR" sz="2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161391"/>
            <a:ext cx="11099202" cy="655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15153" y="1915060"/>
            <a:ext cx="1304364" cy="199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Page 4 du dossier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6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" y="127601"/>
            <a:ext cx="11628432" cy="661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droite 2"/>
          <p:cNvSpPr/>
          <p:nvPr/>
        </p:nvSpPr>
        <p:spPr>
          <a:xfrm>
            <a:off x="989704" y="2549563"/>
            <a:ext cx="2807745" cy="1301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Reprendre les éléments de la page 10 du dossier</a:t>
            </a:r>
            <a:endParaRPr lang="fr-FR" sz="1600" dirty="0"/>
          </a:p>
        </p:txBody>
      </p:sp>
      <p:sp>
        <p:nvSpPr>
          <p:cNvPr id="4" name="Flèche droite 3"/>
          <p:cNvSpPr/>
          <p:nvPr/>
        </p:nvSpPr>
        <p:spPr>
          <a:xfrm>
            <a:off x="989703" y="5314278"/>
            <a:ext cx="2807745" cy="1376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Synthèse des points 1 et 2 p.8</a:t>
            </a:r>
          </a:p>
          <a:p>
            <a:pPr algn="ctr"/>
            <a:r>
              <a:rPr lang="fr-FR" sz="1400" dirty="0" smtClean="0"/>
              <a:t>Point 5 page 12</a:t>
            </a:r>
          </a:p>
          <a:p>
            <a:pPr algn="ctr"/>
            <a:r>
              <a:rPr lang="fr-FR" sz="1400" dirty="0" smtClean="0"/>
              <a:t>Point 6 pages 12-13</a:t>
            </a:r>
            <a:endParaRPr lang="fr-FR" sz="1400" dirty="0"/>
          </a:p>
        </p:txBody>
      </p:sp>
      <p:sp>
        <p:nvSpPr>
          <p:cNvPr id="8" name="Légende à une bordure 1 7"/>
          <p:cNvSpPr/>
          <p:nvPr/>
        </p:nvSpPr>
        <p:spPr>
          <a:xfrm>
            <a:off x="10370371" y="3636085"/>
            <a:ext cx="1398494" cy="677732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Nouvelle ou reconduite</a:t>
            </a:r>
            <a:endParaRPr lang="fr-FR" sz="1400" dirty="0"/>
          </a:p>
        </p:txBody>
      </p:sp>
      <p:sp>
        <p:nvSpPr>
          <p:cNvPr id="10" name="Légende à une bordure 1 9"/>
          <p:cNvSpPr/>
          <p:nvPr/>
        </p:nvSpPr>
        <p:spPr>
          <a:xfrm>
            <a:off x="10370371" y="4975412"/>
            <a:ext cx="1398494" cy="677732"/>
          </a:xfrm>
          <a:prstGeom prst="accentCallout1">
            <a:avLst>
              <a:gd name="adj1" fmla="val 18750"/>
              <a:gd name="adj2" fmla="val -8333"/>
              <a:gd name="adj3" fmla="val -22421"/>
              <a:gd name="adj4" fmla="val -39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Annuelle ou ponctuelle / pluriannuelle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8633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" y="81309"/>
            <a:ext cx="11693563" cy="6614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égende à une bordure 3 6"/>
          <p:cNvSpPr/>
          <p:nvPr/>
        </p:nvSpPr>
        <p:spPr>
          <a:xfrm>
            <a:off x="753035" y="948480"/>
            <a:ext cx="2178423" cy="2639672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7665"/>
              <a:gd name="adj8" fmla="val 170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Dispositifs et thématiques générales déterminées par le CGET</a:t>
            </a:r>
          </a:p>
          <a:p>
            <a:r>
              <a:rPr lang="fr-FR" dirty="0">
                <a:solidFill>
                  <a:schemeClr val="tx1"/>
                </a:solidFill>
              </a:rPr>
              <a:t>A rapprocher de l’un des axes du Contrat de Ville </a:t>
            </a:r>
            <a:r>
              <a:rPr lang="fr-FR" dirty="0" smtClean="0">
                <a:solidFill>
                  <a:schemeClr val="tx1"/>
                </a:solidFill>
              </a:rPr>
              <a:t>(p.11 du dossier)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4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94129"/>
            <a:ext cx="11688810" cy="658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lèche droite 1"/>
          <p:cNvSpPr/>
          <p:nvPr/>
        </p:nvSpPr>
        <p:spPr>
          <a:xfrm>
            <a:off x="527125" y="1050215"/>
            <a:ext cx="2065469" cy="903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Choix d’1 seul CV possible</a:t>
            </a:r>
            <a:endParaRPr lang="fr-FR" sz="1600" dirty="0"/>
          </a:p>
        </p:txBody>
      </p:sp>
      <p:sp>
        <p:nvSpPr>
          <p:cNvPr id="8" name="Flèche droite 7"/>
          <p:cNvSpPr/>
          <p:nvPr/>
        </p:nvSpPr>
        <p:spPr>
          <a:xfrm>
            <a:off x="4292301" y="1953857"/>
            <a:ext cx="419548" cy="359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4711849" y="2216075"/>
            <a:ext cx="16244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9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2" y="96819"/>
            <a:ext cx="11732442" cy="665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lèche droite 3"/>
          <p:cNvSpPr/>
          <p:nvPr/>
        </p:nvSpPr>
        <p:spPr>
          <a:xfrm>
            <a:off x="1721224" y="4937760"/>
            <a:ext cx="2194560" cy="871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Point 7 pages 13 et 14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8880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5" y="107573"/>
            <a:ext cx="11819479" cy="666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droite 2"/>
          <p:cNvSpPr/>
          <p:nvPr/>
        </p:nvSpPr>
        <p:spPr>
          <a:xfrm>
            <a:off x="1097280" y="1032734"/>
            <a:ext cx="2194560" cy="1194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Page 15</a:t>
            </a:r>
          </a:p>
          <a:p>
            <a:pPr algn="ctr"/>
            <a:r>
              <a:rPr lang="fr-FR" sz="1400" dirty="0" smtClean="0"/>
              <a:t>Citer tous les quartiers concernés</a:t>
            </a:r>
            <a:endParaRPr lang="fr-FR" sz="1400" dirty="0"/>
          </a:p>
        </p:txBody>
      </p:sp>
      <p:sp>
        <p:nvSpPr>
          <p:cNvPr id="4" name="Flèche droite 3"/>
          <p:cNvSpPr/>
          <p:nvPr/>
        </p:nvSpPr>
        <p:spPr>
          <a:xfrm>
            <a:off x="1097280" y="2845393"/>
            <a:ext cx="2194560" cy="1194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Point 8 page 16  du dossier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3387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5" y="91440"/>
            <a:ext cx="11940494" cy="676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droite 2"/>
          <p:cNvSpPr/>
          <p:nvPr/>
        </p:nvSpPr>
        <p:spPr>
          <a:xfrm>
            <a:off x="0" y="2108499"/>
            <a:ext cx="1721224" cy="136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Point 8 page 17 du dossier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15644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 de couleurs]]</Template>
  <TotalTime>646</TotalTime>
  <Words>167</Words>
  <Application>Microsoft Office PowerPoint</Application>
  <PresentationFormat>Grand écran</PresentationFormat>
  <Paragraphs>30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</vt:lpstr>
      <vt:lpstr>À bandes</vt:lpstr>
      <vt:lpstr>tutoriel</vt:lpstr>
      <vt:lpstr>Informations de la page 3 du dossier caph/cavm</vt:lpstr>
      <vt:lpstr>Informations de la page 4 du dossier caph/cavm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tutoriel</dc:title>
  <dc:creator>Laura MARCOS</dc:creator>
  <cp:lastModifiedBy>Celine Nasse</cp:lastModifiedBy>
  <cp:revision>64</cp:revision>
  <dcterms:created xsi:type="dcterms:W3CDTF">2019-01-03T10:40:33Z</dcterms:created>
  <dcterms:modified xsi:type="dcterms:W3CDTF">2021-08-16T10:05:16Z</dcterms:modified>
</cp:coreProperties>
</file>