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eline Nasse" initials="CN" lastIdx="6" clrIdx="0"/>
  <p:cmAuthor id="1" name="Chloé Ollivier" initials="CO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17015" autoAdjust="0"/>
    <p:restoredTop sz="94992" autoAdjust="0"/>
  </p:normalViewPr>
  <p:slideViewPr>
    <p:cSldViewPr snapToGrid="0">
      <p:cViewPr varScale="1">
        <p:scale>
          <a:sx n="80" d="100"/>
          <a:sy n="80" d="100"/>
        </p:scale>
        <p:origin x="23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01-15T11:22:50.960" idx="4">
    <p:pos x="3347" y="366"/>
    <p:text>Dauphin ne demande pas d'éléments sur les bilans intermédiaires des actions ?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C42D91-C10E-4DCA-BE49-B25C954EC683}" type="datetimeFigureOut">
              <a:rPr lang="fr-FR" smtClean="0"/>
              <a:t>15/07/2020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D23608-417B-4574-9F8E-AA82D1C659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015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23608-417B-4574-9F8E-AA82D1C659A5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6470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7/15/2020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7/15/2020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6DFF08F-DC6B-4601-B491-B0F83F6DD2DA}" type="datetimeFigureOut">
              <a:rPr lang="en-US" dirty="0"/>
              <a:t>7/15/2020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7/15/2020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7/15/2020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7/15/2020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7/15/2020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7/15/2020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7/15/2020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7/15/2020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7/15/2020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7/15/2020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tutoriel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45764" y="4009697"/>
            <a:ext cx="9511553" cy="1309255"/>
          </a:xfrm>
        </p:spPr>
        <p:txBody>
          <a:bodyPr>
            <a:noAutofit/>
          </a:bodyPr>
          <a:lstStyle/>
          <a:p>
            <a:r>
              <a:rPr lang="fr-FR" sz="2400" dirty="0" smtClean="0"/>
              <a:t>Correspondance entre le dossier de demande de subvention </a:t>
            </a:r>
          </a:p>
          <a:p>
            <a:r>
              <a:rPr lang="fr-FR" sz="2400" dirty="0" smtClean="0"/>
              <a:t>Politique de la Ville 2020 CAVM</a:t>
            </a:r>
          </a:p>
          <a:p>
            <a:r>
              <a:rPr lang="fr-FR" sz="2400" dirty="0" smtClean="0"/>
              <a:t> avec la saisie de la demande de subvention sur DAUPHIN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418414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38" y="154951"/>
            <a:ext cx="11790407" cy="67030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Flèche droite 3"/>
          <p:cNvSpPr/>
          <p:nvPr/>
        </p:nvSpPr>
        <p:spPr>
          <a:xfrm>
            <a:off x="720762" y="2926080"/>
            <a:ext cx="2463502" cy="11510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Synthèse point 9</a:t>
            </a:r>
          </a:p>
          <a:p>
            <a:pPr algn="ctr"/>
            <a:r>
              <a:rPr lang="fr-FR" dirty="0" smtClean="0"/>
              <a:t>Pages 19 et 20</a:t>
            </a:r>
            <a:endParaRPr lang="fr-FR" dirty="0"/>
          </a:p>
        </p:txBody>
      </p:sp>
      <p:sp>
        <p:nvSpPr>
          <p:cNvPr id="5" name="Flèche droite 4"/>
          <p:cNvSpPr/>
          <p:nvPr/>
        </p:nvSpPr>
        <p:spPr>
          <a:xfrm>
            <a:off x="720762" y="5271247"/>
            <a:ext cx="2024231" cy="6943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Point 7 page 13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96728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71" y="80682"/>
            <a:ext cx="11916995" cy="6777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Flèche droite 2"/>
          <p:cNvSpPr/>
          <p:nvPr/>
        </p:nvSpPr>
        <p:spPr>
          <a:xfrm>
            <a:off x="871369" y="3722146"/>
            <a:ext cx="2463502" cy="11510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Page 7 du dossier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87527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37" y="140519"/>
            <a:ext cx="11859572" cy="6668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Flèche droite 2"/>
          <p:cNvSpPr/>
          <p:nvPr/>
        </p:nvSpPr>
        <p:spPr>
          <a:xfrm>
            <a:off x="53788" y="1043492"/>
            <a:ext cx="1355463" cy="13662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Page 18 du dossier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671346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12" y="75304"/>
            <a:ext cx="11778274" cy="6691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3200400" y="3802826"/>
            <a:ext cx="3130475" cy="1118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Pour solliciter les crédits spécifiques de l’Etat du Contrat de Ville </a:t>
            </a:r>
            <a:endParaRPr lang="fr-FR" dirty="0"/>
          </a:p>
        </p:txBody>
      </p:sp>
      <p:sp>
        <p:nvSpPr>
          <p:cNvPr id="5" name="Flèche droite 4"/>
          <p:cNvSpPr/>
          <p:nvPr/>
        </p:nvSpPr>
        <p:spPr>
          <a:xfrm>
            <a:off x="6330875" y="4254648"/>
            <a:ext cx="1366221" cy="2151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7820809" y="3948056"/>
            <a:ext cx="2097741" cy="828338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2812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284163"/>
            <a:ext cx="9783763" cy="1508125"/>
          </a:xfrm>
        </p:spPr>
        <p:txBody>
          <a:bodyPr>
            <a:normAutofit/>
          </a:bodyPr>
          <a:lstStyle/>
          <a:p>
            <a:r>
              <a:rPr lang="fr-FR" sz="2400" dirty="0" smtClean="0"/>
              <a:t>Informations de la page 3 du dossier </a:t>
            </a:r>
            <a:r>
              <a:rPr lang="fr-FR" sz="2400" dirty="0" err="1" smtClean="0"/>
              <a:t>caph</a:t>
            </a:r>
            <a:r>
              <a:rPr lang="fr-FR" sz="2400" dirty="0" smtClean="0"/>
              <a:t>/</a:t>
            </a:r>
            <a:r>
              <a:rPr lang="fr-FR" sz="2400" dirty="0" err="1" smtClean="0"/>
              <a:t>cavm</a:t>
            </a:r>
            <a:endParaRPr lang="fr-FR" sz="24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17" y="284164"/>
            <a:ext cx="11567459" cy="6472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3227294" y="4087906"/>
            <a:ext cx="860612" cy="806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6669741" y="5006789"/>
            <a:ext cx="1479175" cy="1165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0" y="1792288"/>
            <a:ext cx="1425388" cy="1990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Page 3 du dossier </a:t>
            </a:r>
          </a:p>
          <a:p>
            <a:pPr algn="ctr"/>
            <a:r>
              <a:rPr lang="fr-FR" dirty="0" smtClean="0"/>
              <a:t>CAVM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7933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284163"/>
            <a:ext cx="9783763" cy="1508125"/>
          </a:xfrm>
        </p:spPr>
        <p:txBody>
          <a:bodyPr>
            <a:normAutofit/>
          </a:bodyPr>
          <a:lstStyle/>
          <a:p>
            <a:r>
              <a:rPr lang="fr-FR" sz="2400" dirty="0" smtClean="0"/>
              <a:t>Informations de la page 4 du dossier </a:t>
            </a:r>
            <a:r>
              <a:rPr lang="fr-FR" sz="2400" dirty="0" err="1" smtClean="0"/>
              <a:t>caph</a:t>
            </a:r>
            <a:r>
              <a:rPr lang="fr-FR" sz="2400" dirty="0" smtClean="0"/>
              <a:t>/</a:t>
            </a:r>
            <a:r>
              <a:rPr lang="fr-FR" sz="2400" dirty="0" err="1" smtClean="0"/>
              <a:t>cavm</a:t>
            </a:r>
            <a:endParaRPr lang="fr-FR" sz="2400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94" y="161391"/>
            <a:ext cx="11099202" cy="6553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215153" y="1915060"/>
            <a:ext cx="1304364" cy="1990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Page 4 du dossier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5466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83" y="127601"/>
            <a:ext cx="11628432" cy="6610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Flèche droite 2"/>
          <p:cNvSpPr/>
          <p:nvPr/>
        </p:nvSpPr>
        <p:spPr>
          <a:xfrm>
            <a:off x="989704" y="2549563"/>
            <a:ext cx="2807745" cy="13016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Reprendre les éléments de la page 10 du dossier</a:t>
            </a:r>
            <a:endParaRPr lang="fr-FR" sz="1600" dirty="0"/>
          </a:p>
        </p:txBody>
      </p:sp>
      <p:sp>
        <p:nvSpPr>
          <p:cNvPr id="4" name="Flèche droite 3"/>
          <p:cNvSpPr/>
          <p:nvPr/>
        </p:nvSpPr>
        <p:spPr>
          <a:xfrm>
            <a:off x="989703" y="5314278"/>
            <a:ext cx="2807745" cy="13762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Synthèse des points 1 et 2 p.8</a:t>
            </a:r>
          </a:p>
          <a:p>
            <a:pPr algn="ctr"/>
            <a:r>
              <a:rPr lang="fr-FR" sz="1400" dirty="0" smtClean="0"/>
              <a:t>Point 5 page 12</a:t>
            </a:r>
          </a:p>
          <a:p>
            <a:pPr algn="ctr"/>
            <a:r>
              <a:rPr lang="fr-FR" sz="1400" dirty="0" smtClean="0"/>
              <a:t>Point 6 pages 12-13</a:t>
            </a:r>
            <a:endParaRPr lang="fr-FR" sz="1400" dirty="0"/>
          </a:p>
        </p:txBody>
      </p:sp>
      <p:sp>
        <p:nvSpPr>
          <p:cNvPr id="8" name="Légende à une bordure 1 7"/>
          <p:cNvSpPr/>
          <p:nvPr/>
        </p:nvSpPr>
        <p:spPr>
          <a:xfrm>
            <a:off x="10370371" y="3636085"/>
            <a:ext cx="1398494" cy="677732"/>
          </a:xfrm>
          <a:prstGeom prst="accent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Nouvelle ou reconduite</a:t>
            </a:r>
            <a:endParaRPr lang="fr-FR" sz="1400" dirty="0"/>
          </a:p>
        </p:txBody>
      </p:sp>
      <p:sp>
        <p:nvSpPr>
          <p:cNvPr id="10" name="Légende à une bordure 1 9"/>
          <p:cNvSpPr/>
          <p:nvPr/>
        </p:nvSpPr>
        <p:spPr>
          <a:xfrm>
            <a:off x="10370371" y="4975412"/>
            <a:ext cx="1398494" cy="677732"/>
          </a:xfrm>
          <a:prstGeom prst="accentCallout1">
            <a:avLst>
              <a:gd name="adj1" fmla="val 18750"/>
              <a:gd name="adj2" fmla="val -8333"/>
              <a:gd name="adj3" fmla="val -22421"/>
              <a:gd name="adj4" fmla="val -398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Annuelle ou ponctuelle / pluriannuelle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486335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8" y="81309"/>
            <a:ext cx="11693563" cy="6614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Légende à une bordure 3 6"/>
          <p:cNvSpPr/>
          <p:nvPr/>
        </p:nvSpPr>
        <p:spPr>
          <a:xfrm>
            <a:off x="753035" y="948480"/>
            <a:ext cx="2178423" cy="2639672"/>
          </a:xfrm>
          <a:prstGeom prst="accent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77665"/>
              <a:gd name="adj8" fmla="val 1706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>
                <a:solidFill>
                  <a:schemeClr val="tx1"/>
                </a:solidFill>
              </a:rPr>
              <a:t>Dispositifs et thématiques générales déterminées par le CGET</a:t>
            </a:r>
          </a:p>
          <a:p>
            <a:r>
              <a:rPr lang="fr-FR" dirty="0">
                <a:solidFill>
                  <a:schemeClr val="tx1"/>
                </a:solidFill>
              </a:rPr>
              <a:t>A rapprocher de l’un des axes du Contrat de Ville </a:t>
            </a:r>
            <a:r>
              <a:rPr lang="fr-FR" dirty="0" smtClean="0">
                <a:solidFill>
                  <a:schemeClr val="tx1"/>
                </a:solidFill>
              </a:rPr>
              <a:t>(p.11 du dossier)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242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88" y="94129"/>
            <a:ext cx="11688810" cy="65890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Flèche droite 1"/>
          <p:cNvSpPr/>
          <p:nvPr/>
        </p:nvSpPr>
        <p:spPr>
          <a:xfrm>
            <a:off x="527125" y="1050215"/>
            <a:ext cx="2065469" cy="9036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Choix d’1 seul CV possible</a:t>
            </a:r>
            <a:endParaRPr lang="fr-FR" sz="1600" dirty="0"/>
          </a:p>
        </p:txBody>
      </p:sp>
      <p:sp>
        <p:nvSpPr>
          <p:cNvPr id="8" name="Flèche droite 7"/>
          <p:cNvSpPr/>
          <p:nvPr/>
        </p:nvSpPr>
        <p:spPr>
          <a:xfrm>
            <a:off x="4292301" y="1953857"/>
            <a:ext cx="419548" cy="359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9"/>
          <p:cNvCxnSpPr/>
          <p:nvPr/>
        </p:nvCxnSpPr>
        <p:spPr>
          <a:xfrm>
            <a:off x="4711849" y="2216075"/>
            <a:ext cx="162440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1996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52" y="96819"/>
            <a:ext cx="11732442" cy="66536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Flèche droite 3"/>
          <p:cNvSpPr/>
          <p:nvPr/>
        </p:nvSpPr>
        <p:spPr>
          <a:xfrm>
            <a:off x="1721224" y="4937760"/>
            <a:ext cx="2194560" cy="8713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Point 7 pages 13 et 14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4088801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45" y="107573"/>
            <a:ext cx="11819479" cy="6669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Flèche droite 2"/>
          <p:cNvSpPr/>
          <p:nvPr/>
        </p:nvSpPr>
        <p:spPr>
          <a:xfrm>
            <a:off x="1097280" y="1032734"/>
            <a:ext cx="2194560" cy="11940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Page </a:t>
            </a:r>
            <a:r>
              <a:rPr lang="fr-FR" sz="1400" dirty="0" smtClean="0"/>
              <a:t>15</a:t>
            </a:r>
          </a:p>
          <a:p>
            <a:pPr algn="ctr"/>
            <a:r>
              <a:rPr lang="fr-FR" sz="1400" dirty="0" smtClean="0"/>
              <a:t>Citer tous les quartiers concernés</a:t>
            </a:r>
            <a:endParaRPr lang="fr-FR" sz="1400" dirty="0"/>
          </a:p>
        </p:txBody>
      </p:sp>
      <p:sp>
        <p:nvSpPr>
          <p:cNvPr id="4" name="Flèche droite 3"/>
          <p:cNvSpPr/>
          <p:nvPr/>
        </p:nvSpPr>
        <p:spPr>
          <a:xfrm>
            <a:off x="1097280" y="2845393"/>
            <a:ext cx="2194560" cy="11940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Point 8 </a:t>
            </a:r>
            <a:r>
              <a:rPr lang="fr-FR" sz="1400" dirty="0" smtClean="0"/>
              <a:t>page 16  </a:t>
            </a:r>
            <a:r>
              <a:rPr lang="fr-FR" sz="1400" dirty="0" smtClean="0"/>
              <a:t>du dossier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433870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35" y="91440"/>
            <a:ext cx="11940494" cy="6766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Flèche droite 2"/>
          <p:cNvSpPr/>
          <p:nvPr/>
        </p:nvSpPr>
        <p:spPr>
          <a:xfrm>
            <a:off x="0" y="2108499"/>
            <a:ext cx="1721224" cy="13662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Point 8 page 17 du dossier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2156440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À bandes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 de couleurs]]</Template>
  <TotalTime>646</TotalTime>
  <Words>167</Words>
  <Application>Microsoft Office PowerPoint</Application>
  <PresentationFormat>Grand écran</PresentationFormat>
  <Paragraphs>30</Paragraphs>
  <Slides>13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7" baseType="lpstr">
      <vt:lpstr>Calibri</vt:lpstr>
      <vt:lpstr>Corbel</vt:lpstr>
      <vt:lpstr>Wingdings</vt:lpstr>
      <vt:lpstr>À bandes</vt:lpstr>
      <vt:lpstr>tutoriel</vt:lpstr>
      <vt:lpstr>Informations de la page 3 du dossier caph/cavm</vt:lpstr>
      <vt:lpstr>Informations de la page 4 du dossier caph/cavm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CAPH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tutoriel</dc:title>
  <dc:creator>Laura MARCOS</dc:creator>
  <cp:lastModifiedBy>Celine Nasse</cp:lastModifiedBy>
  <cp:revision>63</cp:revision>
  <dcterms:created xsi:type="dcterms:W3CDTF">2019-01-03T10:40:33Z</dcterms:created>
  <dcterms:modified xsi:type="dcterms:W3CDTF">2020-07-15T13:34:54Z</dcterms:modified>
</cp:coreProperties>
</file>